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91" r:id="rId2"/>
    <p:sldId id="256" r:id="rId3"/>
    <p:sldId id="257" r:id="rId4"/>
    <p:sldId id="290" r:id="rId5"/>
    <p:sldId id="289" r:id="rId6"/>
    <p:sldId id="287" r:id="rId7"/>
    <p:sldId id="286" r:id="rId8"/>
    <p:sldId id="285" r:id="rId9"/>
    <p:sldId id="284" r:id="rId10"/>
    <p:sldId id="282" r:id="rId11"/>
    <p:sldId id="281" r:id="rId12"/>
    <p:sldId id="29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64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6BB00-6966-4E9E-A663-5E11FEA73EC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B0050-6413-42C4-B5F7-D223E59D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6388-F76B-4B25-B12A-E48F53A536F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6D00-6552-4689-AE97-C4F3B9AAD31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72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6388-F76B-4B25-B12A-E48F53A536F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6D00-6552-4689-AE97-C4F3B9AA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07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6388-F76B-4B25-B12A-E48F53A536F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6D00-6552-4689-AE97-C4F3B9AA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79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6388-F76B-4B25-B12A-E48F53A536F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6D00-6552-4689-AE97-C4F3B9AAD31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7620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6388-F76B-4B25-B12A-E48F53A536F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6D00-6552-4689-AE97-C4F3B9AA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8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6388-F76B-4B25-B12A-E48F53A536F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6D00-6552-4689-AE97-C4F3B9AAD3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6239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6388-F76B-4B25-B12A-E48F53A536F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6D00-6552-4689-AE97-C4F3B9AA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83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6388-F76B-4B25-B12A-E48F53A536F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6D00-6552-4689-AE97-C4F3B9AA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01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6388-F76B-4B25-B12A-E48F53A536F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6D00-6552-4689-AE97-C4F3B9AA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47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6388-F76B-4B25-B12A-E48F53A536F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6D00-6552-4689-AE97-C4F3B9AA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2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6388-F76B-4B25-B12A-E48F53A536F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6D00-6552-4689-AE97-C4F3B9AA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24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6388-F76B-4B25-B12A-E48F53A536F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6D00-6552-4689-AE97-C4F3B9AA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6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6388-F76B-4B25-B12A-E48F53A536F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6D00-6552-4689-AE97-C4F3B9AA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43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6388-F76B-4B25-B12A-E48F53A536F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6D00-6552-4689-AE97-C4F3B9AA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1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6388-F76B-4B25-B12A-E48F53A536F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6D00-6552-4689-AE97-C4F3B9AA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6388-F76B-4B25-B12A-E48F53A536F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6D00-6552-4689-AE97-C4F3B9AA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53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6388-F76B-4B25-B12A-E48F53A536F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6D00-6552-4689-AE97-C4F3B9AA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27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446388-F76B-4B25-B12A-E48F53A536F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A06D00-6552-4689-AE97-C4F3B9AA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661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00C431-9497-43DF-8CBA-2E351C257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483" y="1003968"/>
            <a:ext cx="6328807" cy="49885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83A3D2-E878-4F85-9CE5-4F9A9AEC6D63}"/>
              </a:ext>
            </a:extLst>
          </p:cNvPr>
          <p:cNvSpPr/>
          <p:nvPr/>
        </p:nvSpPr>
        <p:spPr>
          <a:xfrm>
            <a:off x="3399496" y="1760704"/>
            <a:ext cx="2319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Pasul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A5D027-42EE-430A-BA64-375EA0CAB490}"/>
              </a:ext>
            </a:extLst>
          </p:cNvPr>
          <p:cNvSpPr/>
          <p:nvPr/>
        </p:nvSpPr>
        <p:spPr>
          <a:xfrm>
            <a:off x="1960775" y="3553905"/>
            <a:ext cx="504334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Autentificați-vă în aplicația </a:t>
            </a:r>
            <a:r>
              <a:rPr lang="ro-RO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GeoFoto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APIA folosind </a:t>
            </a:r>
            <a:r>
              <a:rPr lang="ro-RO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numele de utilizator și parola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contului AGI Online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F16598-9F03-4900-826D-9B1371F02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83" y="134136"/>
            <a:ext cx="952500" cy="952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21E0BD-B532-4A1A-A432-6EE6C4464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670" y="0"/>
            <a:ext cx="3314330" cy="687931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B42CB2-59D8-438F-AAC9-E8DD4BA39BA3}"/>
              </a:ext>
            </a:extLst>
          </p:cNvPr>
          <p:cNvSpPr/>
          <p:nvPr/>
        </p:nvSpPr>
        <p:spPr>
          <a:xfrm>
            <a:off x="9763228" y="1379861"/>
            <a:ext cx="860322" cy="13316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08E143-2B0E-4369-A298-34A8EF07D0C4}"/>
              </a:ext>
            </a:extLst>
          </p:cNvPr>
          <p:cNvSpPr/>
          <p:nvPr/>
        </p:nvSpPr>
        <p:spPr>
          <a:xfrm flipV="1">
            <a:off x="8785225" y="1336674"/>
            <a:ext cx="2711358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1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xxxxxxxxx</a:t>
            </a:r>
            <a:endParaRPr lang="en-US" sz="1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171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10"/>
    </mc:Choice>
    <mc:Fallback>
      <p:transition spd="slow" advTm="861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536B33-2951-4B60-9FCC-3688EA0D7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08" y="1147713"/>
            <a:ext cx="5688061" cy="4316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627357-BD6B-4313-B7BB-A60369C89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12" y="97150"/>
            <a:ext cx="951058" cy="95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0FC334-2224-4C40-8671-BB7B2D6DA06C}"/>
              </a:ext>
            </a:extLst>
          </p:cNvPr>
          <p:cNvSpPr/>
          <p:nvPr/>
        </p:nvSpPr>
        <p:spPr>
          <a:xfrm>
            <a:off x="641023" y="1253765"/>
            <a:ext cx="6355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54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Pasul 10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91C989-20A2-40CB-9587-286897A86426}"/>
              </a:ext>
            </a:extLst>
          </p:cNvPr>
          <p:cNvSpPr/>
          <p:nvPr/>
        </p:nvSpPr>
        <p:spPr>
          <a:xfrm>
            <a:off x="1057275" y="3398219"/>
            <a:ext cx="58549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După realizarea celor două fotografii, </a:t>
            </a:r>
          </a:p>
          <a:p>
            <a:pPr algn="ctr"/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selectează secțiunea „Finalizare” </a:t>
            </a:r>
          </a:p>
          <a:p>
            <a:pPr algn="ctr"/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și se așteaptă încărcarea completă a acestora.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85376F-1125-4306-AE22-560A9D3E6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765" y="-30782"/>
            <a:ext cx="3829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45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7278D2-20C5-49C9-BF72-1CEA1C96C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53" y="1270829"/>
            <a:ext cx="5688061" cy="4316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E26ED4-700C-4061-868A-F53F313BC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24" y="87722"/>
            <a:ext cx="951058" cy="95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48B6F1-D9F2-4450-8DF2-EB8416499709}"/>
              </a:ext>
            </a:extLst>
          </p:cNvPr>
          <p:cNvSpPr/>
          <p:nvPr/>
        </p:nvSpPr>
        <p:spPr>
          <a:xfrm>
            <a:off x="631596" y="1527142"/>
            <a:ext cx="63646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54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Pasul 11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1408A4-44A7-4D71-91E9-ADF527D5D43A}"/>
              </a:ext>
            </a:extLst>
          </p:cNvPr>
          <p:cNvSpPr/>
          <p:nvPr/>
        </p:nvSpPr>
        <p:spPr>
          <a:xfrm>
            <a:off x="1602557" y="3648173"/>
            <a:ext cx="44934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Fotografiile au fost realizate cu succes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82A6BD-AF7B-4DE7-B51B-3AF702F2E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701" y="0"/>
            <a:ext cx="4124324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178A9CD-D229-423A-B419-8534C6F36D83}"/>
              </a:ext>
            </a:extLst>
          </p:cNvPr>
          <p:cNvSpPr/>
          <p:nvPr/>
        </p:nvSpPr>
        <p:spPr>
          <a:xfrm>
            <a:off x="9259887" y="2576496"/>
            <a:ext cx="1343025" cy="190500"/>
          </a:xfrm>
          <a:prstGeom prst="roundRect">
            <a:avLst/>
          </a:prstGeom>
          <a:solidFill>
            <a:srgbClr val="1C64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E62380-C67A-40E2-B6E1-F7DAF2FB60CF}"/>
              </a:ext>
            </a:extLst>
          </p:cNvPr>
          <p:cNvSpPr/>
          <p:nvPr/>
        </p:nvSpPr>
        <p:spPr>
          <a:xfrm>
            <a:off x="9033669" y="2517858"/>
            <a:ext cx="165100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1400" b="0" cap="none" spc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xxxxxxxxx</a:t>
            </a:r>
            <a:endParaRPr lang="en-US" sz="1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9346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E0B8BA-E934-4642-9C53-0A639164F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095" y="1162099"/>
            <a:ext cx="8319365" cy="51251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96F09E-C28A-4DCC-88AC-4F2CF01F577A}"/>
              </a:ext>
            </a:extLst>
          </p:cNvPr>
          <p:cNvSpPr/>
          <p:nvPr/>
        </p:nvSpPr>
        <p:spPr>
          <a:xfrm>
            <a:off x="4766609" y="3531979"/>
            <a:ext cx="16289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sz="20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Disponibil pe</a:t>
            </a:r>
            <a:endParaRPr lang="en-US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086D4F-A46E-4010-9340-64BB265A8327}"/>
              </a:ext>
            </a:extLst>
          </p:cNvPr>
          <p:cNvSpPr/>
          <p:nvPr/>
        </p:nvSpPr>
        <p:spPr>
          <a:xfrm>
            <a:off x="2664778" y="1162099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o-RO" sz="2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o-RO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GeoFoto</a:t>
            </a:r>
            <a:r>
              <a:rPr lang="ro-RO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APIA</a:t>
            </a:r>
          </a:p>
          <a:p>
            <a:pPr algn="ctr"/>
            <a:endParaRPr lang="ro-RO" sz="28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o-RO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Descarcă aplicația </a:t>
            </a:r>
          </a:p>
          <a:p>
            <a:pPr algn="ctr"/>
            <a:r>
              <a:rPr lang="ro-RO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 asigură-te că este mereu actualizată</a:t>
            </a:r>
            <a:r>
              <a:rPr lang="ro-RO" sz="2800" dirty="0"/>
              <a:t>.</a:t>
            </a:r>
            <a:endParaRPr lang="en-US" sz="3600" b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44AE4A-EB1D-4F46-A37F-5D3C932C82A2}"/>
              </a:ext>
            </a:extLst>
          </p:cNvPr>
          <p:cNvSpPr/>
          <p:nvPr/>
        </p:nvSpPr>
        <p:spPr>
          <a:xfrm rot="10800000" flipV="1">
            <a:off x="4234649" y="5705422"/>
            <a:ext cx="2974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 mulțumim!</a:t>
            </a:r>
            <a:endParaRPr lang="en-US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916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D8FCBF-845A-4A30-9FDA-9976420C41E3}"/>
              </a:ext>
            </a:extLst>
          </p:cNvPr>
          <p:cNvSpPr/>
          <p:nvPr/>
        </p:nvSpPr>
        <p:spPr>
          <a:xfrm>
            <a:off x="980388" y="1300899"/>
            <a:ext cx="5646655" cy="2128102"/>
          </a:xfrm>
          <a:prstGeom prst="round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0EDC2A-2205-4CF8-BDEE-C37CEF73399F}"/>
              </a:ext>
            </a:extLst>
          </p:cNvPr>
          <p:cNvSpPr/>
          <p:nvPr/>
        </p:nvSpPr>
        <p:spPr>
          <a:xfrm>
            <a:off x="1121790" y="1932494"/>
            <a:ext cx="564665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Pasul</a:t>
            </a:r>
            <a:r>
              <a:rPr lang="en-US" sz="60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60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D8EA3F-1D11-496C-B93C-D6BC16B71DD1}"/>
              </a:ext>
            </a:extLst>
          </p:cNvPr>
          <p:cNvSpPr/>
          <p:nvPr/>
        </p:nvSpPr>
        <p:spPr>
          <a:xfrm>
            <a:off x="1528908" y="3860541"/>
            <a:ext cx="48324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accesează butonul „Adăugare parcelă” și se finalizează sarcina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79ED28-1709-4912-82CB-AC05D4470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32" y="106577"/>
            <a:ext cx="951058" cy="9510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41360-F4A1-461E-9796-54A5812AF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061" y="0"/>
            <a:ext cx="3320087" cy="6858000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5B3ADFD1-4D52-4C33-9958-DE3F0C416981}"/>
              </a:ext>
            </a:extLst>
          </p:cNvPr>
          <p:cNvSpPr/>
          <p:nvPr/>
        </p:nvSpPr>
        <p:spPr>
          <a:xfrm>
            <a:off x="11415713" y="5090159"/>
            <a:ext cx="642937" cy="9463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92E910-C5D7-4A93-A6D7-863C5DAB7FCF}"/>
              </a:ext>
            </a:extLst>
          </p:cNvPr>
          <p:cNvSpPr/>
          <p:nvPr/>
        </p:nvSpPr>
        <p:spPr>
          <a:xfrm>
            <a:off x="11375231" y="6143625"/>
            <a:ext cx="816769" cy="6072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A9B2C4-76F3-4875-B362-9E29B512E747}"/>
              </a:ext>
            </a:extLst>
          </p:cNvPr>
          <p:cNvSpPr/>
          <p:nvPr/>
        </p:nvSpPr>
        <p:spPr>
          <a:xfrm>
            <a:off x="9358313" y="1143000"/>
            <a:ext cx="797718" cy="11668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6BC039-1EDD-44E1-95A7-A7CB9F36B976}"/>
              </a:ext>
            </a:extLst>
          </p:cNvPr>
          <p:cNvSpPr/>
          <p:nvPr/>
        </p:nvSpPr>
        <p:spPr>
          <a:xfrm>
            <a:off x="9358313" y="1070067"/>
            <a:ext cx="689611" cy="2308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9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xxxxxxxxx</a:t>
            </a:r>
            <a:endParaRPr lang="en-US" sz="9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9389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169254-AE0E-4E3E-B88A-467211BE0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409" y="1346244"/>
            <a:ext cx="5688061" cy="4316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7B51-27DB-40AD-B3A0-3C9223110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98" y="54204"/>
            <a:ext cx="951058" cy="9510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A5B3B2-7B17-4DB7-B5E2-8ABEB5447C7F}"/>
              </a:ext>
            </a:extLst>
          </p:cNvPr>
          <p:cNvSpPr/>
          <p:nvPr/>
        </p:nvSpPr>
        <p:spPr>
          <a:xfrm>
            <a:off x="1094556" y="1480008"/>
            <a:ext cx="52308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Pasul 3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060526-6951-4883-B8F1-7F037ED9FD59}"/>
              </a:ext>
            </a:extLst>
          </p:cNvPr>
          <p:cNvSpPr/>
          <p:nvPr/>
        </p:nvSpPr>
        <p:spPr>
          <a:xfrm>
            <a:off x="1094556" y="3571297"/>
            <a:ext cx="54601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După preluarea sarcinii, </a:t>
            </a:r>
            <a:endPara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accesează săgeata pentru continuarea procesului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258A0B-EC19-40F7-B79B-B2404A86A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0016" y="0"/>
            <a:ext cx="3411984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7DF9C2-06D6-424F-8F29-52A67C6182B0}"/>
              </a:ext>
            </a:extLst>
          </p:cNvPr>
          <p:cNvSpPr/>
          <p:nvPr/>
        </p:nvSpPr>
        <p:spPr>
          <a:xfrm>
            <a:off x="9498807" y="3371850"/>
            <a:ext cx="871538" cy="19944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1D4C73-2DF4-4DFC-860B-5BA7FFEA4EE4}"/>
              </a:ext>
            </a:extLst>
          </p:cNvPr>
          <p:cNvSpPr/>
          <p:nvPr/>
        </p:nvSpPr>
        <p:spPr>
          <a:xfrm>
            <a:off x="9426490" y="3340465"/>
            <a:ext cx="822412" cy="2308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9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xxxxxxxxx</a:t>
            </a:r>
            <a:endParaRPr lang="en-US" sz="9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8087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F87C3D-9A21-443D-A8BE-BEB5F2FF6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239" y="1169179"/>
            <a:ext cx="5782051" cy="4387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216558-53D9-4B6A-A305-B5ECA6AAC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8" y="0"/>
            <a:ext cx="951058" cy="95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F53F61-8F86-4137-8F5F-7A0CB0893EDD}"/>
              </a:ext>
            </a:extLst>
          </p:cNvPr>
          <p:cNvSpPr/>
          <p:nvPr/>
        </p:nvSpPr>
        <p:spPr>
          <a:xfrm>
            <a:off x="1414022" y="1802033"/>
            <a:ext cx="49302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Pasul 4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C74C64-4626-4FE3-B891-0627ED08AC16}"/>
              </a:ext>
            </a:extLst>
          </p:cNvPr>
          <p:cNvSpPr/>
          <p:nvPr/>
        </p:nvSpPr>
        <p:spPr>
          <a:xfrm>
            <a:off x="1500326" y="3513371"/>
            <a:ext cx="48439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Pentru realizarea fotografiilor, se accesează butonul marcat cu simbolul 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„+”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din imagine.</a:t>
            </a:r>
            <a:endParaRPr lang="en-US" sz="2000" b="1" dirty="0">
              <a:ln w="0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13AA4D-F9BB-48CC-AC8C-0F956F0DE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01" y="0"/>
            <a:ext cx="3609974" cy="68580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A86887C9-9314-4BB1-B619-0DB2D598030F}"/>
              </a:ext>
            </a:extLst>
          </p:cNvPr>
          <p:cNvSpPr/>
          <p:nvPr/>
        </p:nvSpPr>
        <p:spPr>
          <a:xfrm>
            <a:off x="10172700" y="3905250"/>
            <a:ext cx="914400" cy="133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DB44B6-497F-40B7-9C56-66B440FC53A0}"/>
              </a:ext>
            </a:extLst>
          </p:cNvPr>
          <p:cNvSpPr/>
          <p:nvPr/>
        </p:nvSpPr>
        <p:spPr>
          <a:xfrm>
            <a:off x="11249025" y="3600450"/>
            <a:ext cx="609600" cy="666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60242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DAE7B3-7BD5-4D2A-873F-566BC134D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181" y="1270829"/>
            <a:ext cx="5688061" cy="4316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8B43B-8504-4E47-86A5-5F7B23F4F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8" y="65988"/>
            <a:ext cx="951058" cy="95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4E39A5-A54C-4C96-8246-14586D85D1EB}"/>
              </a:ext>
            </a:extLst>
          </p:cNvPr>
          <p:cNvSpPr/>
          <p:nvPr/>
        </p:nvSpPr>
        <p:spPr>
          <a:xfrm>
            <a:off x="1244338" y="1715678"/>
            <a:ext cx="60115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o-RO" sz="54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Pasul 5</a:t>
            </a:r>
            <a:endParaRPr lang="en-US" sz="540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968E9E-9AB5-4094-AC59-7E4DEB1EB543}"/>
              </a:ext>
            </a:extLst>
          </p:cNvPr>
          <p:cNvSpPr/>
          <p:nvPr/>
        </p:nvSpPr>
        <p:spPr>
          <a:xfrm>
            <a:off x="952107" y="3629318"/>
            <a:ext cx="60115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vor realiza două fotografii:</a:t>
            </a:r>
            <a:endPara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 fotografie </a:t>
            </a:r>
            <a:r>
              <a:rPr lang="pt-B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detaliu </a:t>
            </a:r>
            <a:endParaRPr lang="ro-RO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 fotografie </a:t>
            </a:r>
            <a:r>
              <a:rPr lang="pt-B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ansamblu</a:t>
            </a:r>
            <a:endParaRPr lang="en-US" sz="2000" b="1" u="sng" dirty="0">
              <a:ln w="0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1BADA5-0418-4FB5-844F-CB78A0320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8225" y="0"/>
            <a:ext cx="3533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15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C8A86-43A6-4653-91B5-6761EA9F3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42" y="1402805"/>
            <a:ext cx="5688061" cy="4316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7F3B61-306E-4B5A-9CE4-2230ECD5C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99" y="168942"/>
            <a:ext cx="951058" cy="95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D141A2-484E-4002-8265-EBF4DB509B3B}"/>
              </a:ext>
            </a:extLst>
          </p:cNvPr>
          <p:cNvSpPr/>
          <p:nvPr/>
        </p:nvSpPr>
        <p:spPr>
          <a:xfrm>
            <a:off x="923828" y="1715678"/>
            <a:ext cx="60724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54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Pasul 6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358A92-E096-4D4C-B7D8-0836183AFAD8}"/>
              </a:ext>
            </a:extLst>
          </p:cNvPr>
          <p:cNvSpPr/>
          <p:nvPr/>
        </p:nvSpPr>
        <p:spPr>
          <a:xfrm>
            <a:off x="701336" y="3667026"/>
            <a:ext cx="62232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selectează tipul fotografiei („detaliu”) </a:t>
            </a:r>
          </a:p>
          <a:p>
            <a:pPr lvl="0" algn="ctr"/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și cultura corespunzătoare</a:t>
            </a:r>
            <a:endParaRPr lang="en-US" sz="2000" b="1" dirty="0">
              <a:ln w="0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02BC3D-9495-4C41-BEBF-4F2F8A93B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350" y="0"/>
            <a:ext cx="3676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05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F637F8-9CA9-4F91-8DE4-8580E4935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391" y="1094056"/>
            <a:ext cx="5688061" cy="4316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6518A6-EB29-4F13-B599-BA53215F8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39" y="63631"/>
            <a:ext cx="951058" cy="95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843A3B-39C8-4E16-A036-9B1FE8BBE116}"/>
              </a:ext>
            </a:extLst>
          </p:cNvPr>
          <p:cNvSpPr/>
          <p:nvPr/>
        </p:nvSpPr>
        <p:spPr>
          <a:xfrm>
            <a:off x="1385740" y="1894788"/>
            <a:ext cx="45342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54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Pasul 7</a:t>
            </a:r>
            <a:endParaRPr lang="en-US" sz="5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96F095-F167-4688-B341-F1DEDF6985FB}"/>
              </a:ext>
            </a:extLst>
          </p:cNvPr>
          <p:cNvSpPr/>
          <p:nvPr/>
        </p:nvSpPr>
        <p:spPr>
          <a:xfrm>
            <a:off x="669303" y="3770721"/>
            <a:ext cx="6344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efectuează fotografia de detaliu</a:t>
            </a:r>
            <a:endParaRPr lang="ro-RO" sz="2000" b="1" dirty="0">
              <a:ln w="0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3ECE25-E039-40CC-89B7-55289007A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6490" y="0"/>
            <a:ext cx="3857625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27D5078-7DAB-4E13-9D91-06FBCB345FF9}"/>
              </a:ext>
            </a:extLst>
          </p:cNvPr>
          <p:cNvSpPr/>
          <p:nvPr/>
        </p:nvSpPr>
        <p:spPr>
          <a:xfrm>
            <a:off x="8629095" y="63631"/>
            <a:ext cx="1313895" cy="1681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AFCE72A-F3EB-4EA2-AAD6-9B4157D2688F}"/>
              </a:ext>
            </a:extLst>
          </p:cNvPr>
          <p:cNvSpPr/>
          <p:nvPr/>
        </p:nvSpPr>
        <p:spPr>
          <a:xfrm>
            <a:off x="8629095" y="5175682"/>
            <a:ext cx="1003177" cy="1849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EB0F77-E72E-4213-9637-3B7DBC669BA4}"/>
              </a:ext>
            </a:extLst>
          </p:cNvPr>
          <p:cNvSpPr/>
          <p:nvPr/>
        </p:nvSpPr>
        <p:spPr>
          <a:xfrm>
            <a:off x="8629095" y="5424257"/>
            <a:ext cx="1003176" cy="1849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40284F-31F0-4E09-AD7A-12C35A281F1C}"/>
              </a:ext>
            </a:extLst>
          </p:cNvPr>
          <p:cNvSpPr/>
          <p:nvPr/>
        </p:nvSpPr>
        <p:spPr>
          <a:xfrm>
            <a:off x="8320296" y="-68648"/>
            <a:ext cx="1658644" cy="369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b="0" cap="none" spc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xxxxxxxxx</a:t>
            </a:r>
            <a:endParaRPr lang="en-US" b="0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993ED4-0E4C-4CDA-958E-0BBE5AD654C6}"/>
              </a:ext>
            </a:extLst>
          </p:cNvPr>
          <p:cNvSpPr/>
          <p:nvPr/>
        </p:nvSpPr>
        <p:spPr>
          <a:xfrm>
            <a:off x="8451543" y="5053425"/>
            <a:ext cx="14914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xxxxxxxxx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4E6006-8179-4F28-8DB3-F4FFF53AC351}"/>
              </a:ext>
            </a:extLst>
          </p:cNvPr>
          <p:cNvSpPr/>
          <p:nvPr/>
        </p:nvSpPr>
        <p:spPr>
          <a:xfrm>
            <a:off x="8527853" y="5268154"/>
            <a:ext cx="13388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xxxxxxxxx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20A0107-D95D-43E5-82B2-0A86F0967E5C}"/>
              </a:ext>
            </a:extLst>
          </p:cNvPr>
          <p:cNvSpPr/>
          <p:nvPr/>
        </p:nvSpPr>
        <p:spPr>
          <a:xfrm>
            <a:off x="11522697" y="6200775"/>
            <a:ext cx="669303" cy="657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38323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89D5E1-CF99-4B52-BC3B-9F263647A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74" y="1101147"/>
            <a:ext cx="5688061" cy="4316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501BAA-6670-46CC-9893-6609D963C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12" y="150089"/>
            <a:ext cx="951058" cy="9510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3D3795-DEE1-446A-92D9-A2BF0636D6EC}"/>
              </a:ext>
            </a:extLst>
          </p:cNvPr>
          <p:cNvSpPr/>
          <p:nvPr/>
        </p:nvSpPr>
        <p:spPr>
          <a:xfrm>
            <a:off x="1706251" y="1572168"/>
            <a:ext cx="30448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54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Pasul 8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8166CF-9387-4079-98ED-437A6F512629}"/>
              </a:ext>
            </a:extLst>
          </p:cNvPr>
          <p:cNvSpPr/>
          <p:nvPr/>
        </p:nvSpPr>
        <p:spPr>
          <a:xfrm>
            <a:off x="587604" y="354099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o-R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selectează tipul fotografiei („ansamblu”) </a:t>
            </a:r>
          </a:p>
          <a:p>
            <a:pPr lvl="0" algn="ctr"/>
            <a:r>
              <a:rPr lang="ro-R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și cultura corespunzătoare</a:t>
            </a:r>
            <a:endParaRPr lang="en-US" sz="2400" b="1" dirty="0">
              <a:ln w="0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422E0A-008B-4ECF-84E7-49EF7A119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5" y="0"/>
            <a:ext cx="3571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8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EB2A28-31BB-4A23-B0FC-DD3367B22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86" y="1449442"/>
            <a:ext cx="5688061" cy="4316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A19D6-F08A-4A27-B579-F3DED5653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19" y="54204"/>
            <a:ext cx="951058" cy="95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F655B2-8481-48C8-8AA7-5B3AB1FC2595}"/>
              </a:ext>
            </a:extLst>
          </p:cNvPr>
          <p:cNvSpPr/>
          <p:nvPr/>
        </p:nvSpPr>
        <p:spPr>
          <a:xfrm>
            <a:off x="772999" y="1630837"/>
            <a:ext cx="6223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54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Pasul 9 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681DD9-370B-43BE-900C-7358E6A849AD}"/>
              </a:ext>
            </a:extLst>
          </p:cNvPr>
          <p:cNvSpPr/>
          <p:nvPr/>
        </p:nvSpPr>
        <p:spPr>
          <a:xfrm>
            <a:off x="900247" y="360761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efectuează fotografia de</a:t>
            </a:r>
            <a:r>
              <a:rPr lang="ro-R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ansamblu</a:t>
            </a:r>
            <a:endParaRPr lang="en-US" sz="200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F84C36-65AA-4ADE-872E-076BCAE85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375" y="13967"/>
            <a:ext cx="3857625" cy="68440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44D117-D126-4BE7-AE33-B3F92EAA99FC}"/>
              </a:ext>
            </a:extLst>
          </p:cNvPr>
          <p:cNvSpPr/>
          <p:nvPr/>
        </p:nvSpPr>
        <p:spPr>
          <a:xfrm>
            <a:off x="11468101" y="6181725"/>
            <a:ext cx="723900" cy="66230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6EAF65E-0C3E-4BC3-A49F-D464E42B7C1A}"/>
              </a:ext>
            </a:extLst>
          </p:cNvPr>
          <p:cNvSpPr/>
          <p:nvPr/>
        </p:nvSpPr>
        <p:spPr>
          <a:xfrm>
            <a:off x="8622506" y="54204"/>
            <a:ext cx="1323975" cy="17915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57A3CE-2C52-457C-BEF4-FC4F0796EF9D}"/>
              </a:ext>
            </a:extLst>
          </p:cNvPr>
          <p:cNvSpPr/>
          <p:nvPr/>
        </p:nvSpPr>
        <p:spPr>
          <a:xfrm>
            <a:off x="8589168" y="-66676"/>
            <a:ext cx="132397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b="0" cap="none" spc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xxxxxxxxx</a:t>
            </a:r>
            <a:endParaRPr lang="en-US" b="0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BDF3A8-A692-47B4-AA1D-388398D861A9}"/>
              </a:ext>
            </a:extLst>
          </p:cNvPr>
          <p:cNvSpPr/>
          <p:nvPr/>
        </p:nvSpPr>
        <p:spPr>
          <a:xfrm>
            <a:off x="8613773" y="5212081"/>
            <a:ext cx="904876" cy="161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B41336E-CCA9-4A1D-A691-746BE70DE97E}"/>
              </a:ext>
            </a:extLst>
          </p:cNvPr>
          <p:cNvSpPr/>
          <p:nvPr/>
        </p:nvSpPr>
        <p:spPr>
          <a:xfrm>
            <a:off x="8605836" y="5431631"/>
            <a:ext cx="926307" cy="161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0D424F-B8B9-4A69-88E4-CABC1B949A54}"/>
              </a:ext>
            </a:extLst>
          </p:cNvPr>
          <p:cNvSpPr/>
          <p:nvPr/>
        </p:nvSpPr>
        <p:spPr>
          <a:xfrm>
            <a:off x="8369301" y="5102224"/>
            <a:ext cx="140017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1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xxxxxxxxx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BF7143-5A1A-4C1D-A523-92D7FD341631}"/>
              </a:ext>
            </a:extLst>
          </p:cNvPr>
          <p:cNvSpPr/>
          <p:nvPr/>
        </p:nvSpPr>
        <p:spPr>
          <a:xfrm>
            <a:off x="8512213" y="5321620"/>
            <a:ext cx="110799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xxxxxxxxx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017073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332</TotalTime>
  <Words>171</Words>
  <Application>Microsoft Office PowerPoint</Application>
  <PresentationFormat>Widescreen</PresentationFormat>
  <Paragraphs>46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Century Gothic</vt:lpstr>
      <vt:lpstr>Times New Roman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Radu Gheorghe</dc:creator>
  <cp:lastModifiedBy>Cristina-Ioana Sima</cp:lastModifiedBy>
  <cp:revision>36</cp:revision>
  <dcterms:created xsi:type="dcterms:W3CDTF">2026-04-17T09:32:30Z</dcterms:created>
  <dcterms:modified xsi:type="dcterms:W3CDTF">2026-05-13T13:26:12Z</dcterms:modified>
</cp:coreProperties>
</file>